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5" r:id="rId1"/>
  </p:sldMasterIdLst>
  <p:notesMasterIdLst>
    <p:notesMasterId r:id="rId11"/>
  </p:notesMasterIdLst>
  <p:sldIdLst>
    <p:sldId id="256" r:id="rId2"/>
    <p:sldId id="261" r:id="rId3"/>
    <p:sldId id="259" r:id="rId4"/>
    <p:sldId id="257" r:id="rId5"/>
    <p:sldId id="264" r:id="rId6"/>
    <p:sldId id="258" r:id="rId7"/>
    <p:sldId id="260" r:id="rId8"/>
    <p:sldId id="263" r:id="rId9"/>
    <p:sldId id="262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Raleway Medium" panose="020F0502020204030204" pitchFamily="34" charset="0"/>
      <p:regular r:id="rId18"/>
      <p:italic r:id="rId19"/>
    </p:embeddedFont>
  </p:embeddedFontLst>
  <p:custDataLst>
    <p:tags r:id="rId2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>
        <p:scale>
          <a:sx n="90" d="100"/>
          <a:sy n="90" d="100"/>
        </p:scale>
        <p:origin x="-68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35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4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6D74E-89BF-7B63-F940-C08D9D5C0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61121A-27DF-B0CF-65C3-AD028BBCF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F6BD4F-1232-760E-71C3-FE8362FB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F64E51-60C4-A78F-042B-AC100B2F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B41423-647E-C845-60A8-FA534590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711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6EE7E-A814-918E-457B-06C396E3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74BADB-54C8-64F5-F73B-9366DB5A0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2DD738-C2FF-298A-3763-257915EF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7CD03C-C265-F922-52CA-D3255861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E9D7B2-6E72-1B24-2D31-0D6403B4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697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77C928-0563-047A-F01C-81459DFAA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D6D266-A973-A581-97B7-4A349B1B1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D1669-FD96-9CCC-9B70-65FF79C3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63A1BC-49AA-169A-3E15-47B9C987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C12FEB-512F-AB01-C11D-FFA3DF24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235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93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13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04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472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19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973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91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31B93-833C-AE4F-1872-CCC67FD1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F8572-738B-5F8F-C464-31C2C358B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573BA0-8D00-7FE5-B7E0-B2EAB6FD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4DC7D8-8FD3-AB02-0B1D-827C33DB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E31A28-4A59-91DB-8006-AD9CE515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24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ACCBF-1250-5804-1CCA-4E467229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83114-864F-BD6F-7F14-DF5BC57C8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1169C-5EE5-36A2-3009-DC194408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707DEA-D2E3-5D04-4A87-55910FCC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99B7E-A7A4-50DD-72AD-17AA12BF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703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C05A7-70E3-6D9F-1794-36FD3503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FB04EA-3E92-8EB9-CBC0-B2F37FEA9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E569CE-C02F-7665-5389-EEB045659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47BBB1-1930-FE93-3C9D-42E17E830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3A7C2-D2B9-E523-4C80-9011CE57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2E170B-9461-1E26-749B-02F40786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088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7EC37-69D3-E4CD-EE48-B5A59445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C0A44D-BEF5-2B40-5F85-2188D8D58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120E7A-10DC-F303-CA64-C8DB62DFC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3D67CC-20B1-0781-4FEB-EE842B1DD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97BBAF5-4BE6-3FCA-A7FC-611CB0DEC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FAF6BA-F65F-1A69-578B-87E3832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AF34DC-DDCB-F246-25C9-D2CE8DCF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083B94-C2D9-3EC7-4007-BFA26048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382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D49B3-D22E-26B3-BC49-1E1F4AB1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060485-417D-F5A3-FACB-FDFA8F7C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F786E-8AA0-1C96-2BF7-189A55AD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5BEBFE-2D7D-41D2-DDB0-7ED550CB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05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316379-DFB0-EE17-10F8-75D6B859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B885EB-25A3-32D3-7346-65F4C7AB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75A4EC-F2FC-5986-F966-202C78DF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400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123EB-6690-7C29-FAF3-CA205EA3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31F4D-D5B5-52DA-2B33-4D19983A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6B8A45-92F9-4A20-B41F-C04E934C3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075047-7432-CCB8-33A0-BC791EF4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1F30AC-A03C-5488-8D05-5DF64AE6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EE881F-A1E1-544D-43DF-58AD359E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79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67A74-FC86-B6FD-811D-7A694505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16196C-BCBF-25DA-8B2F-73198E725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174479-1086-2A0A-123D-FD0148F68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34D1E-AFDB-4E63-51D7-458FB49B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0D26FA-578D-AF98-8640-96C0B733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3D8180-8997-668A-2B60-AD0D53AC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140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E19D3-36F9-3A8F-B11A-162BA045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FAF29-8BC2-A92F-8B61-EF9B657B7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AEAD9E-45A5-41BB-CF2C-EFA3AA5B2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6/27/25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46555D-E07D-05B0-5357-AEAC9E2B3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0A59D-785F-238E-021E-1243786C1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2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4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Создание HTML-файла с числами на C++</a:t>
            </a:r>
            <a:endParaRPr lang="en-US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00" y="71174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Структура HTML-документа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42117" y="2466233"/>
            <a:ext cx="7415927" cy="2345531"/>
          </a:xfrm>
          <a:prstGeom prst="roundRect">
            <a:avLst>
              <a:gd name="adj" fmla="val 15789"/>
            </a:avLst>
          </a:prstGeom>
          <a:solidFill>
            <a:srgbClr val="4D4000"/>
          </a:solidFill>
          <a:ln/>
        </p:spPr>
      </p:sp>
      <p:sp>
        <p:nvSpPr>
          <p:cNvPr id="5" name="Shape 2"/>
          <p:cNvSpPr/>
          <p:nvPr/>
        </p:nvSpPr>
        <p:spPr>
          <a:xfrm>
            <a:off x="729853" y="1713449"/>
            <a:ext cx="7440454" cy="3785144"/>
          </a:xfrm>
          <a:prstGeom prst="roundRect">
            <a:avLst>
              <a:gd name="adj" fmla="val 1579"/>
            </a:avLst>
          </a:prstGeom>
          <a:solidFill>
            <a:srgbClr val="4D4000"/>
          </a:solidFill>
          <a:ln/>
        </p:spPr>
      </p:sp>
      <p:sp>
        <p:nvSpPr>
          <p:cNvPr id="6" name="Text 3"/>
          <p:cNvSpPr/>
          <p:nvPr/>
        </p:nvSpPr>
        <p:spPr>
          <a:xfrm>
            <a:off x="976670" y="1884137"/>
            <a:ext cx="6946821" cy="417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&lt;!DOCTYPE html&gt;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&lt;head&gt;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&lt;meta charset="UTF-8"&gt;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&lt;title&gt;</a:t>
            </a:r>
            <a:r>
              <a:rPr lang="ru-RU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заголовок страницы&lt;/</a:t>
            </a: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title&gt;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&lt;/head&gt;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&lt;body&gt;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&lt;/body&gt;</a:t>
            </a:r>
          </a:p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&lt;/html&gt;</a:t>
            </a:r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5F9812-AF0D-C98B-D4DF-C160D5D42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17" y="5564548"/>
            <a:ext cx="4089400" cy="2667000"/>
          </a:xfrm>
          <a:prstGeom prst="rect">
            <a:avLst/>
          </a:prstGeom>
        </p:spPr>
      </p:pic>
      <p:pic>
        <p:nvPicPr>
          <p:cNvPr id="1026" name="Picture 2" descr="Introduction to HTML: Structure Your Web Pages">
            <a:extLst>
              <a:ext uri="{FF2B5EF4-FFF2-40B4-BE49-F238E27FC236}">
                <a16:creationId xmlns:a16="http://schemas.microsoft.com/office/drawing/2014/main" id="{1867BD30-CAF2-E9C4-C19C-674DAFA8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12" y="5750315"/>
            <a:ext cx="4089401" cy="22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3205" y="3226903"/>
            <a:ext cx="93209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HTML</a:t>
            </a:r>
            <a:r>
              <a:rPr lang="ru-RU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структур</a:t>
            </a:r>
            <a:r>
              <a:rPr lang="ru-RU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303205" y="42829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416314" y="43549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437219" y="4347401"/>
            <a:ext cx="31683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Закрытие тегов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437219" y="4838415"/>
            <a:ext cx="32927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&lt;/body&gt; и &lt;/html&gt;.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706850" y="42829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19960" y="43549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9449268" y="4347401"/>
            <a:ext cx="4125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Закрытие</a:t>
            </a:r>
            <a:r>
              <a:rPr lang="ru-RU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/открытие</a:t>
            </a: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потока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449268" y="4838415"/>
            <a:ext cx="44552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ru-RU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</a:t>
            </a:r>
            <a:r>
              <a:rPr lang="en-US" sz="1900" dirty="0" err="1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ofstream</a:t>
            </a:r>
            <a:r>
              <a:rPr lang="ru-RU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</a:t>
            </a: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close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05671" y="42829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8718780" y="43549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3"/>
          <p:cNvSpPr/>
          <p:nvPr/>
        </p:nvSpPr>
        <p:spPr>
          <a:xfrm>
            <a:off x="1071872" y="4347401"/>
            <a:ext cx="29552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Открытие</a:t>
            </a: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тегов</a:t>
            </a:r>
            <a:endParaRPr lang="en-US" sz="2150" dirty="0"/>
          </a:p>
        </p:txBody>
      </p:sp>
      <p:sp>
        <p:nvSpPr>
          <p:cNvPr id="17" name="Text 4"/>
          <p:cNvSpPr/>
          <p:nvPr/>
        </p:nvSpPr>
        <p:spPr>
          <a:xfrm>
            <a:off x="1071873" y="4838415"/>
            <a:ext cx="32927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&lt;body&gt; и &lt;html&gt;.</a:t>
            </a:r>
            <a:endParaRPr lang="en-US" sz="1900" dirty="0"/>
          </a:p>
        </p:txBody>
      </p:sp>
      <p:pic>
        <p:nvPicPr>
          <p:cNvPr id="2052" name="Picture 4" descr="Anatomy of an HTML Tag">
            <a:extLst>
              <a:ext uri="{FF2B5EF4-FFF2-40B4-BE49-F238E27FC236}">
                <a16:creationId xmlns:a16="http://schemas.microsoft.com/office/drawing/2014/main" id="{9B7F2DAA-5E96-55A0-B9E1-9EAA3F0B0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88" y="5511105"/>
            <a:ext cx="5548955" cy="260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Flow | Fryguy's Blog">
            <a:extLst>
              <a:ext uri="{FF2B5EF4-FFF2-40B4-BE49-F238E27FC236}">
                <a16:creationId xmlns:a16="http://schemas.microsoft.com/office/drawing/2014/main" id="{556E9857-977C-18CF-25B0-848C650C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384" y="5511105"/>
            <a:ext cx="2313718" cy="222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Начало программы и подключение библиотек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94993" y="3150156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16241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9867" y="33089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iostream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789867" y="3799999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Вывод текста в консоль.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94993" y="4800005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81226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867" y="49588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fstream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789867" y="5449848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Работа с файлами.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94993" y="6449854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6462117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9867" y="6608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ofstream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789867" y="7099697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Создание/открытие index.html.</a:t>
            </a:r>
            <a:endParaRPr lang="en-US" sz="19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164" y="1127760"/>
            <a:ext cx="9525000" cy="50482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598" y="5412361"/>
            <a:ext cx="9695206" cy="27167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Начало программы и подключение библиотек</a:t>
            </a:r>
            <a:endParaRPr lang="en-US" sz="43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636" y="2289128"/>
            <a:ext cx="7902519" cy="45021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r="61039"/>
          <a:stretch/>
        </p:blipFill>
        <p:spPr>
          <a:xfrm>
            <a:off x="9309639" y="2165936"/>
            <a:ext cx="5088985" cy="4524596"/>
          </a:xfrm>
          <a:prstGeom prst="rect">
            <a:avLst/>
          </a:prstGeom>
        </p:spPr>
      </p:pic>
      <p:pic>
        <p:nvPicPr>
          <p:cNvPr id="1026" name="Picture 2" descr="Html файл – Бесплатные иконки: интерфей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191" y="3608192"/>
            <a:ext cx="1640084" cy="16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Стрелка влево 22"/>
          <p:cNvSpPr/>
          <p:nvPr/>
        </p:nvSpPr>
        <p:spPr>
          <a:xfrm rot="10800000">
            <a:off x="7222522" y="422269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лево 23"/>
          <p:cNvSpPr/>
          <p:nvPr/>
        </p:nvSpPr>
        <p:spPr>
          <a:xfrm rot="10800000">
            <a:off x="9382692" y="422269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Кнопка открытия файла – Бесплатные иконки: интерфей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54" y="6566707"/>
            <a:ext cx="1368929" cy="136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 черный закругленный символ – Бесплатные иконки: интерфейс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682" y="6633985"/>
            <a:ext cx="1173830" cy="11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3489" y="6049462"/>
            <a:ext cx="5366856" cy="2403418"/>
          </a:xfrm>
          <a:prstGeom prst="rect">
            <a:avLst/>
          </a:prstGeom>
        </p:spPr>
      </p:pic>
      <p:sp>
        <p:nvSpPr>
          <p:cNvPr id="28" name="Стрелка влево 27"/>
          <p:cNvSpPr/>
          <p:nvPr/>
        </p:nvSpPr>
        <p:spPr>
          <a:xfrm rot="10800000">
            <a:off x="4620039" y="688883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450" y="6130288"/>
            <a:ext cx="4870697" cy="2181225"/>
          </a:xfrm>
          <a:prstGeom prst="rect">
            <a:avLst/>
          </a:prstGeom>
        </p:spPr>
      </p:pic>
      <p:sp>
        <p:nvSpPr>
          <p:cNvPr id="30" name="Стрелка влево 29"/>
          <p:cNvSpPr/>
          <p:nvPr/>
        </p:nvSpPr>
        <p:spPr>
          <a:xfrm rot="10800000">
            <a:off x="12054248" y="6888834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9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9228"/>
            <a:ext cx="6844427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Логика форматирования чисел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257" y="1203721"/>
            <a:ext cx="889040" cy="1066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60057" y="1381481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Цикл for (1-100)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1260057" y="1735216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Переменная i от 1 до 100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257" y="2270640"/>
            <a:ext cx="889040" cy="10669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60057" y="2448400"/>
            <a:ext cx="219039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3 == 0 &amp;&amp; i % 2 == 0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1260057" y="2802135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Жирный и курсив (</a:t>
            </a:r>
            <a:r>
              <a:rPr lang="en-US" sz="1400" b="1" i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257" y="3337559"/>
            <a:ext cx="889040" cy="10669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60057" y="3515319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3 == 0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1260057" y="3869054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Только жирный (</a:t>
            </a:r>
            <a:r>
              <a:rPr lang="en-US" sz="1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257" y="4404478"/>
            <a:ext cx="889040" cy="10669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260057" y="4582238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2 == 0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1260057" y="4935973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Только курсив (</a:t>
            </a:r>
            <a:r>
              <a:rPr lang="en-US" sz="1400" i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257" y="5471397"/>
            <a:ext cx="889040" cy="10669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260057" y="5649157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Иначе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1260057" y="6002892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Обычное число.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3257" y="6538316"/>
            <a:ext cx="889040" cy="10669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260057" y="6716076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Пробел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1260057" y="7069811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После каждого числа.</a:t>
            </a:r>
            <a:endParaRPr lang="en-US" sz="14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100000" l="975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5738645"/>
            <a:ext cx="781159" cy="847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3525094"/>
            <a:ext cx="784097" cy="866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8" y="2266948"/>
            <a:ext cx="826966" cy="9431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4619218"/>
            <a:ext cx="713354" cy="866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0" name="Стрелка влево 29"/>
          <p:cNvSpPr/>
          <p:nvPr/>
        </p:nvSpPr>
        <p:spPr>
          <a:xfrm>
            <a:off x="7627735" y="2448400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лево 30"/>
          <p:cNvSpPr/>
          <p:nvPr/>
        </p:nvSpPr>
        <p:spPr>
          <a:xfrm>
            <a:off x="7589132" y="3542732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лево 31"/>
          <p:cNvSpPr/>
          <p:nvPr/>
        </p:nvSpPr>
        <p:spPr>
          <a:xfrm>
            <a:off x="7641903" y="4585032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 влево 32"/>
          <p:cNvSpPr/>
          <p:nvPr/>
        </p:nvSpPr>
        <p:spPr>
          <a:xfrm>
            <a:off x="7678409" y="5763248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43690" r="27965" b="43457"/>
          <a:stretch/>
        </p:blipFill>
        <p:spPr>
          <a:xfrm>
            <a:off x="553877" y="6538316"/>
            <a:ext cx="4629150" cy="9715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Стрелка влево 35"/>
          <p:cNvSpPr/>
          <p:nvPr/>
        </p:nvSpPr>
        <p:spPr>
          <a:xfrm>
            <a:off x="5532747" y="6716076"/>
            <a:ext cx="4380261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лево 38"/>
          <p:cNvSpPr/>
          <p:nvPr/>
        </p:nvSpPr>
        <p:spPr>
          <a:xfrm>
            <a:off x="5532747" y="1406100"/>
            <a:ext cx="4329588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18"/>
          <a:srcRect b="18847"/>
          <a:stretch/>
        </p:blipFill>
        <p:spPr>
          <a:xfrm>
            <a:off x="143580" y="858152"/>
            <a:ext cx="5885745" cy="5369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291" y="3881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Подтверждение создания файла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4833102" y="4891106"/>
            <a:ext cx="3553658" cy="2247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8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8800" dirty="0"/>
          </a:p>
        </p:txBody>
      </p:sp>
      <p:sp>
        <p:nvSpPr>
          <p:cNvPr id="5" name="Text 2"/>
          <p:cNvSpPr/>
          <p:nvPr/>
        </p:nvSpPr>
        <p:spPr>
          <a:xfrm>
            <a:off x="6912452" y="4761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Сообщение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07223" y="5136433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Вывод в консоль.</a:t>
            </a:r>
            <a:endParaRPr lang="en-US" sz="19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91" y="6280341"/>
            <a:ext cx="8297177" cy="1627248"/>
          </a:xfrm>
          <a:prstGeom prst="rect">
            <a:avLst/>
          </a:prstGeom>
        </p:spPr>
      </p:pic>
      <p:sp>
        <p:nvSpPr>
          <p:cNvPr id="11" name="Стрелка влево 10"/>
          <p:cNvSpPr/>
          <p:nvPr/>
        </p:nvSpPr>
        <p:spPr>
          <a:xfrm rot="16200000">
            <a:off x="8811071" y="4711312"/>
            <a:ext cx="19177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79" y="1912848"/>
            <a:ext cx="8077200" cy="27710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Код и работа программы</a:t>
            </a:r>
            <a:endParaRPr lang="en-US" sz="43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18647"/>
          <a:stretch/>
        </p:blipFill>
        <p:spPr>
          <a:xfrm>
            <a:off x="5953367" y="4043311"/>
            <a:ext cx="3390988" cy="8733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60" y="1084375"/>
            <a:ext cx="5526761" cy="6573725"/>
          </a:xfrm>
          <a:prstGeom prst="rect">
            <a:avLst/>
          </a:prstGeom>
        </p:spPr>
      </p:pic>
      <p:sp>
        <p:nvSpPr>
          <p:cNvPr id="9" name="Стрелка влево 8"/>
          <p:cNvSpPr/>
          <p:nvPr/>
        </p:nvSpPr>
        <p:spPr>
          <a:xfrm rot="10800000">
            <a:off x="5207032" y="4117663"/>
            <a:ext cx="63101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лево 9"/>
          <p:cNvSpPr/>
          <p:nvPr/>
        </p:nvSpPr>
        <p:spPr>
          <a:xfrm rot="10800000">
            <a:off x="9399423" y="4117662"/>
            <a:ext cx="63101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255" y="1743074"/>
            <a:ext cx="5617030" cy="58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737" y="300434"/>
            <a:ext cx="67489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Результат в браузере</a:t>
            </a:r>
            <a:endParaRPr lang="en-US" sz="43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7" y="2082799"/>
            <a:ext cx="11978712" cy="445974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96E7BF3-C1FD-488C-8ABE-6373715BBF6A}"/>
  <p:tag name="ISPRING_RESOURCE_FOLDER" val="C:\Users\ivat1\Downloads\Sozdanie-HTML-fajla-s-chislami-na-C (1)\"/>
  <p:tag name="ISPRING_PRESENTATION_PATH" val="C:\Users\ivat1\Downloads\Sozdanie-HTML-fajla-s-chislami-na-C (1).pptx"/>
  <p:tag name="ISPRING_PROJECT_VERSION" val="9.32"/>
  <p:tag name="ISPRING_PROJECT_FOLDER_UPDATED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190</Words>
  <Application>Microsoft Macintosh PowerPoint</Application>
  <PresentationFormat>Произвольный</PresentationFormat>
  <Paragraphs>55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 Light</vt:lpstr>
      <vt:lpstr>Arial</vt:lpstr>
      <vt:lpstr>Raleway Medium</vt:lpstr>
      <vt:lpstr>Comfortaa Bold</vt:lpstr>
      <vt:lpstr>Calibri</vt:lpstr>
      <vt:lpstr>Consolas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ivat1056</dc:creator>
  <cp:lastModifiedBy>Ivan Matveev</cp:lastModifiedBy>
  <cp:revision>16</cp:revision>
  <dcterms:created xsi:type="dcterms:W3CDTF">2025-06-17T20:36:17Z</dcterms:created>
  <dcterms:modified xsi:type="dcterms:W3CDTF">2025-06-26T22:53:29Z</dcterms:modified>
</cp:coreProperties>
</file>